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4" r:id="rId6"/>
    <p:sldId id="260" r:id="rId7"/>
    <p:sldId id="261" r:id="rId8"/>
    <p:sldId id="259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670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0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810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5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390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8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5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66209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E767361-81AF-4237-BF95-88C4E8B688CD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674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5066D4-4534-4798-92B6-49ED23D2F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 SUNSHINE!</a:t>
            </a:r>
          </a:p>
          <a:p>
            <a:r>
              <a:rPr lang="en-US" dirty="0"/>
              <a:t>Cara, Carson, Brian, Richard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752E4-8B33-40CB-8621-DEA12E6A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50" y="2470150"/>
            <a:ext cx="10201299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EE1C-05FB-4F82-AAEE-06AD046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would do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1F8A1-6E4E-4B15-B9B1-E88718C0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5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65E1-203F-4279-B651-70C3DA1C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solar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C2FA1-00BD-484C-BF62-0FFF493E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scale, this capability can help utilities plan their demand and consumers to plan their consumption</a:t>
            </a:r>
          </a:p>
          <a:p>
            <a:endParaRPr lang="en-US" dirty="0"/>
          </a:p>
          <a:p>
            <a:r>
              <a:rPr lang="en-US" dirty="0"/>
              <a:t>At the consumer level, this could help consumers keep their daytime usage within their generation capacity – important during peak times in the new net metering program from SDGE.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7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C0F7-C697-4BDB-8657-16255939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A805-8137-4512-A3F5-C353DA62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 Edge API</a:t>
            </a:r>
          </a:p>
          <a:p>
            <a:pPr lvl="1"/>
            <a:r>
              <a:rPr lang="en-US" dirty="0"/>
              <a:t>Provides power generation data </a:t>
            </a:r>
          </a:p>
          <a:p>
            <a:pPr lvl="1"/>
            <a:endParaRPr lang="en-US" dirty="0"/>
          </a:p>
          <a:p>
            <a:r>
              <a:rPr lang="en-US" dirty="0"/>
              <a:t>Weather API</a:t>
            </a:r>
          </a:p>
          <a:p>
            <a:pPr lvl="1"/>
            <a:r>
              <a:rPr lang="en-US" dirty="0"/>
              <a:t>Provides historical data and forecasts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84977-69EB-48CC-8780-10EDB5C50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3" y="282576"/>
            <a:ext cx="5342467" cy="400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128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AAF8-D8A5-40AF-9F6F-C67BD0B4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EB57A-5361-4533-8FA7-D40E49B8F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browser</a:t>
            </a:r>
          </a:p>
        </p:txBody>
      </p:sp>
    </p:spTree>
    <p:extLst>
      <p:ext uri="{BB962C8B-B14F-4D97-AF65-F5344CB8AC3E}">
        <p14:creationId xmlns:p14="http://schemas.microsoft.com/office/powerpoint/2010/main" val="118450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0788-0A2B-49A4-A147-74862089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developed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994D4-E04E-4503-9837-3995B69F0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Divided the work by technology</a:t>
            </a:r>
          </a:p>
          <a:p>
            <a:pPr lvl="1"/>
            <a:r>
              <a:rPr lang="en-US" dirty="0"/>
              <a:t>UI : Brian</a:t>
            </a:r>
          </a:p>
          <a:p>
            <a:pPr lvl="1"/>
            <a:r>
              <a:rPr lang="en-US" dirty="0"/>
              <a:t>Prediction : Carson</a:t>
            </a:r>
          </a:p>
          <a:p>
            <a:pPr lvl="1"/>
            <a:r>
              <a:rPr lang="en-US" dirty="0"/>
              <a:t>Weather data interface : Cara</a:t>
            </a:r>
          </a:p>
          <a:p>
            <a:pPr lvl="1"/>
            <a:r>
              <a:rPr lang="en-US" dirty="0"/>
              <a:t>Solar data interface : Richard</a:t>
            </a:r>
          </a:p>
          <a:p>
            <a:pPr lvl="1"/>
            <a:endParaRPr lang="en-US" dirty="0"/>
          </a:p>
          <a:p>
            <a:r>
              <a:rPr lang="en-US" dirty="0"/>
              <a:t>Weather and Solar modules included callbacks for UI and Prediction to use to populate elements</a:t>
            </a:r>
          </a:p>
        </p:txBody>
      </p:sp>
    </p:spTree>
    <p:extLst>
      <p:ext uri="{BB962C8B-B14F-4D97-AF65-F5344CB8AC3E}">
        <p14:creationId xmlns:p14="http://schemas.microsoft.com/office/powerpoint/2010/main" val="365260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4E3C-3C62-4A36-980D-424BF37A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211E-D728-422E-92A9-0A43F452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8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A4F9-5FC4-46E5-923F-4E2C6682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generation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1EA9-18F6-4F7D-A0D6-36723AC68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7801"/>
            <a:ext cx="7022372" cy="53403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Solar Edge API</a:t>
            </a:r>
          </a:p>
          <a:p>
            <a:pPr lvl="1"/>
            <a:r>
              <a:rPr lang="en-US" dirty="0"/>
              <a:t>The Inverters are connected to the internet and update a cloud service every 15 minutes</a:t>
            </a:r>
          </a:p>
          <a:p>
            <a:pPr lvl="1"/>
            <a:r>
              <a:rPr lang="en-US" dirty="0"/>
              <a:t>API key was issued by Solar Edge to access data generated by these inverters</a:t>
            </a:r>
          </a:p>
          <a:p>
            <a:endParaRPr lang="en-US" dirty="0"/>
          </a:p>
          <a:p>
            <a:r>
              <a:rPr lang="en-US" dirty="0"/>
              <a:t>Using two APIs from Solar Edge:</a:t>
            </a:r>
          </a:p>
          <a:p>
            <a:pPr lvl="1"/>
            <a:r>
              <a:rPr lang="en-US" dirty="0"/>
              <a:t>Get site information (physical address of array)</a:t>
            </a:r>
          </a:p>
          <a:p>
            <a:pPr lvl="1"/>
            <a:r>
              <a:rPr lang="en-US" dirty="0"/>
              <a:t>Get site power generation history </a:t>
            </a:r>
          </a:p>
          <a:p>
            <a:pPr lvl="1"/>
            <a:endParaRPr lang="en-US" dirty="0"/>
          </a:p>
          <a:p>
            <a:r>
              <a:rPr lang="en-US" dirty="0"/>
              <a:t>Our interface module defines two </a:t>
            </a:r>
            <a:r>
              <a:rPr lang="en-US" dirty="0" err="1"/>
              <a:t>Javascript</a:t>
            </a:r>
            <a:r>
              <a:rPr lang="en-US" dirty="0"/>
              <a:t> functions:</a:t>
            </a:r>
          </a:p>
          <a:p>
            <a:pPr lvl="1"/>
            <a:r>
              <a:rPr lang="en-US" dirty="0"/>
              <a:t>function </a:t>
            </a:r>
            <a:r>
              <a:rPr lang="en-US" dirty="0" err="1"/>
              <a:t>getSiteInfo</a:t>
            </a:r>
            <a:r>
              <a:rPr lang="en-US" dirty="0"/>
              <a:t>(</a:t>
            </a:r>
            <a:r>
              <a:rPr lang="en-US" dirty="0" err="1"/>
              <a:t>siteID</a:t>
            </a:r>
            <a:r>
              <a:rPr lang="en-US" dirty="0"/>
              <a:t>, callback);</a:t>
            </a:r>
          </a:p>
          <a:p>
            <a:pPr lvl="1"/>
            <a:r>
              <a:rPr lang="en-US" dirty="0"/>
              <a:t>function </a:t>
            </a:r>
            <a:r>
              <a:rPr lang="en-US" dirty="0" err="1"/>
              <a:t>getProductionHistory</a:t>
            </a:r>
            <a:r>
              <a:rPr lang="en-US" dirty="0"/>
              <a:t>(</a:t>
            </a:r>
            <a:r>
              <a:rPr lang="en-US" dirty="0" err="1"/>
              <a:t>siteID</a:t>
            </a:r>
            <a:r>
              <a:rPr lang="en-US" dirty="0"/>
              <a:t>, </a:t>
            </a:r>
            <a:r>
              <a:rPr lang="en-US" dirty="0" err="1"/>
              <a:t>startDateUnix</a:t>
            </a:r>
            <a:r>
              <a:rPr lang="en-US" dirty="0"/>
              <a:t>, </a:t>
            </a:r>
            <a:r>
              <a:rPr lang="en-US" dirty="0" err="1"/>
              <a:t>endDateUnix</a:t>
            </a:r>
            <a:r>
              <a:rPr lang="en-US" dirty="0"/>
              <a:t> , callback)</a:t>
            </a:r>
          </a:p>
          <a:p>
            <a:pPr lvl="1"/>
            <a:r>
              <a:rPr lang="en-US" dirty="0"/>
              <a:t>Callback passes back a results object array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229E6-D0FB-447B-AEAA-E555D95C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174" y="382384"/>
            <a:ext cx="2862676" cy="59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3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7A40-30FA-465C-9034-42E2CEEF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1D23-CBC0-466B-8D08-FADBA344F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96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7C2F-524B-453E-9055-6318E1C9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6F16D-498E-49E6-92E3-C81111064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SolarEdge API</a:t>
            </a:r>
          </a:p>
          <a:p>
            <a:r>
              <a:rPr lang="en-US" dirty="0"/>
              <a:t>Weather API – Darksky.net</a:t>
            </a:r>
          </a:p>
          <a:p>
            <a:r>
              <a:rPr lang="en-US" dirty="0"/>
              <a:t>Google Charts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2727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57</TotalTime>
  <Words>234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Impact</vt:lpstr>
      <vt:lpstr>Badge</vt:lpstr>
      <vt:lpstr>PowerPoint Presentation</vt:lpstr>
      <vt:lpstr>Benefits of solar prediction</vt:lpstr>
      <vt:lpstr>Data Sources</vt:lpstr>
      <vt:lpstr>Ui demo</vt:lpstr>
      <vt:lpstr>How we developed it</vt:lpstr>
      <vt:lpstr>Weather api</vt:lpstr>
      <vt:lpstr>Power generation api</vt:lpstr>
      <vt:lpstr>Prediction algorithm</vt:lpstr>
      <vt:lpstr>New technologies used</vt:lpstr>
      <vt:lpstr>What we would do differently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Predictor</dc:title>
  <dc:creator>Richard Moore</dc:creator>
  <cp:lastModifiedBy>Richard Moore</cp:lastModifiedBy>
  <cp:revision>10</cp:revision>
  <dcterms:created xsi:type="dcterms:W3CDTF">2019-03-11T19:43:25Z</dcterms:created>
  <dcterms:modified xsi:type="dcterms:W3CDTF">2019-03-11T20:40:58Z</dcterms:modified>
</cp:coreProperties>
</file>